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>
        <p:scale>
          <a:sx n="50" d="100"/>
          <a:sy n="50" d="100"/>
        </p:scale>
        <p:origin x="1380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58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0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25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7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7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2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71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5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59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13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6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F13A7-066B-4182-B39B-7CA4B82F84C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FE211-23E9-4B7D-9459-AA9F7D00D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3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-29498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750" y="88491"/>
            <a:ext cx="1085850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Retrouver les amis</a:t>
            </a:r>
            <a:endParaRPr lang="fr-FR" sz="8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54" y="1596787"/>
            <a:ext cx="5067160" cy="353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849" t="57170" r="58476" b="-391"/>
          <a:stretch/>
        </p:blipFill>
        <p:spPr>
          <a:xfrm>
            <a:off x="1165696" y="4730208"/>
            <a:ext cx="5161176" cy="30162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9731" y="2273631"/>
            <a:ext cx="4286250" cy="285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18357" t="17678" r="41154" b="17211"/>
          <a:stretch/>
        </p:blipFill>
        <p:spPr>
          <a:xfrm>
            <a:off x="7492568" y="3363959"/>
            <a:ext cx="4403713" cy="398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8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Une promenade à la plage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9988"/>
          <a:stretch/>
        </p:blipFill>
        <p:spPr>
          <a:xfrm>
            <a:off x="5584372" y="3695926"/>
            <a:ext cx="6313646" cy="37934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734645"/>
            <a:ext cx="57150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Une promenade en </a:t>
            </a:r>
            <a:r>
              <a:rPr lang="fr-FR" sz="7200" b="1" dirty="0" err="1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bâteau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1554842"/>
            <a:ext cx="5857691" cy="36122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596" y="3360963"/>
            <a:ext cx="5403698" cy="405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542" y="88491"/>
            <a:ext cx="76345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 avion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 descr="http://media.bolsamania.com/web/img/images_uploaded/f/e/avion6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799" y="4708978"/>
            <a:ext cx="60007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91" y="1650432"/>
            <a:ext cx="7265209" cy="377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7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542" y="88491"/>
            <a:ext cx="76345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Des fleurs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290" name="Picture 2" descr="http://www.123fleurs.com/img/products/full/bouquet-rond-rose-fleur-iris-gerbera-eustoma-lisianthus-rose-bleu-blanc_264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813" y="1683655"/>
            <a:ext cx="5431972" cy="543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5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542" y="88491"/>
            <a:ext cx="76345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Feu d’artifice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316" name="Picture 4" descr="http://www.ghisonaccia.fr/photo/art/grande/7996141-12442359.jpg?v=14362770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120" y="1814286"/>
            <a:ext cx="9197358" cy="504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2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542" y="88491"/>
            <a:ext cx="76345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Femme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12" y="1493019"/>
            <a:ext cx="4031338" cy="6048798"/>
          </a:xfrm>
          <a:prstGeom prst="rect">
            <a:avLst/>
          </a:prstGeom>
        </p:spPr>
      </p:pic>
      <p:pic>
        <p:nvPicPr>
          <p:cNvPr id="14338" name="Picture 2" descr="http://www-static.weddingbee.com/pics/160052/wedding_ring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12" y="1547328"/>
            <a:ext cx="3859888" cy="288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4955" y="3092007"/>
            <a:ext cx="3708175" cy="444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5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542" y="88491"/>
            <a:ext cx="76345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Une bague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5364" name="Picture 4" descr="http://www.brides.com/images/2010_bridescom/00_editorialimages/12/kate-middleton-engagment-ring-look-alikes/large/kate-middleton-engagement-ring-look-alikes-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2082479"/>
            <a:ext cx="3540125" cy="354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cdn.shopify.com/s/files/1/0212/3526/products/Jens-Hansen-Movie-Ring-18ct-Yellow-Gold.jpg?v=14411017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906" y="2569029"/>
            <a:ext cx="4939846" cy="493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3036" y="2864785"/>
            <a:ext cx="38195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542" y="88491"/>
            <a:ext cx="76345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Les infos</a:t>
            </a:r>
            <a:endParaRPr lang="fr-FR" sz="72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523" y="4138808"/>
            <a:ext cx="6576477" cy="3695700"/>
          </a:xfrm>
          <a:prstGeom prst="rect">
            <a:avLst/>
          </a:prstGeom>
        </p:spPr>
      </p:pic>
      <p:pic>
        <p:nvPicPr>
          <p:cNvPr id="16386" name="Picture 2" descr="http://s1.dmcdn.net/ExdTv/x240-6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4" y="3524250"/>
            <a:ext cx="6187396" cy="3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0404" y="1583718"/>
            <a:ext cx="43815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6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-29498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750" y="88491"/>
            <a:ext cx="1085850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En ville</a:t>
            </a:r>
            <a:endParaRPr lang="fr-FR" sz="8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847850"/>
            <a:ext cx="7105155" cy="4781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766" y="3717188"/>
            <a:ext cx="6122577" cy="3826611"/>
          </a:xfrm>
          <a:prstGeom prst="rect">
            <a:avLst/>
          </a:prstGeom>
        </p:spPr>
      </p:pic>
      <p:sp>
        <p:nvSpPr>
          <p:cNvPr id="10" name="&quot;No&quot; Symbol 9"/>
          <p:cNvSpPr/>
          <p:nvPr/>
        </p:nvSpPr>
        <p:spPr>
          <a:xfrm>
            <a:off x="8621463" y="4931511"/>
            <a:ext cx="2846954" cy="2612288"/>
          </a:xfrm>
          <a:prstGeom prst="noSmoking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 descr="http://www.clker.com/cliparts/u/e/E/I/2/i/dark-green-check-mark-h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508" y="4904362"/>
            <a:ext cx="3386751" cy="260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8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-29498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 film d’arts martiaux</a:t>
            </a:r>
            <a:endParaRPr lang="fr-FR" sz="8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00" y="1862895"/>
            <a:ext cx="4142256" cy="55257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363" y="2797200"/>
            <a:ext cx="5555175" cy="365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1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-29498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C’était barbant</a:t>
            </a:r>
            <a:endParaRPr lang="fr-FR" sz="8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 descr="http://thumbs.dreamstime.com/z/visage-ennuyeux-196726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40"/>
          <a:stretch/>
        </p:blipFill>
        <p:spPr bwMode="auto">
          <a:xfrm>
            <a:off x="6975475" y="2809370"/>
            <a:ext cx="4549775" cy="363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r="11404"/>
          <a:stretch/>
        </p:blipFill>
        <p:spPr>
          <a:xfrm>
            <a:off x="987424" y="1653030"/>
            <a:ext cx="4215682" cy="57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6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-71664" y="-27666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err="1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Recontrer</a:t>
            </a:r>
            <a:endParaRPr lang="fr-FR" sz="8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29230"/>
            <a:ext cx="4569279" cy="31299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3194" y="1729230"/>
            <a:ext cx="4788756" cy="33931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20248" t="1201" r="8808" b="3966"/>
          <a:stretch/>
        </p:blipFill>
        <p:spPr>
          <a:xfrm>
            <a:off x="3744686" y="3748259"/>
            <a:ext cx="4455885" cy="397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1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-71664" y="-27666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J’ai pris </a:t>
            </a:r>
            <a:r>
              <a:rPr lang="fr-FR" sz="8800" b="1" u="sng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</a:t>
            </a:r>
            <a:r>
              <a:rPr lang="fr-FR" sz="8800" b="1" u="sng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n vol</a:t>
            </a:r>
            <a:endParaRPr lang="fr-FR" sz="88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5781"/>
          <a:stretch/>
        </p:blipFill>
        <p:spPr>
          <a:xfrm>
            <a:off x="457200" y="2293257"/>
            <a:ext cx="4920039" cy="47606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298" y="2926483"/>
            <a:ext cx="60483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2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Hôtel de luxe</a:t>
            </a:r>
            <a:endParaRPr lang="fr-FR" sz="88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 descr="http://www.tradearabia.com/source/2012/09/11/rit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5268"/>
            <a:ext cx="5081042" cy="331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714" y="3487335"/>
            <a:ext cx="6386286" cy="425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7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 croque-monsieur</a:t>
            </a:r>
            <a:endParaRPr lang="fr-FR" sz="88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0" name="Picture 2" descr="http://www.bonappetit.com/wp-content/uploads/2008/04/mushroom-croque-monsieur-6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870" y="1705092"/>
            <a:ext cx="8262710" cy="587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83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25089"/>
          <a:stretch/>
        </p:blipFill>
        <p:spPr>
          <a:xfrm>
            <a:off x="0" y="0"/>
            <a:ext cx="12192000" cy="77460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88491"/>
            <a:ext cx="1106805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Un croque-madame</a:t>
            </a:r>
            <a:endParaRPr lang="fr-FR" sz="8800" b="1" u="sng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856" y="2017485"/>
            <a:ext cx="9014985" cy="507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43</Words>
  <Application>Microsoft Office PowerPoint</Application>
  <PresentationFormat>Widescreen</PresentationFormat>
  <Paragraphs>17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2015-09-21T16:27:04Z</dcterms:created>
  <dcterms:modified xsi:type="dcterms:W3CDTF">2015-10-01T11:24:09Z</dcterms:modified>
</cp:coreProperties>
</file>